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26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3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56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40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0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05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6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98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1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5933A-1B74-4BF5-B0DD-B0038DA71A39}" type="datetimeFigureOut">
              <a:rPr lang="pt-BR" smtClean="0"/>
              <a:t>8/7/2016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DE27-5377-464A-8735-816158EA22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5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3957" y="3501008"/>
            <a:ext cx="7772400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dirty="0">
                <a:solidFill>
                  <a:srgbClr val="0000FF"/>
                </a:solidFill>
              </a:rPr>
              <a:t>O nosso coração sente calor</a:t>
            </a:r>
            <a:br>
              <a:rPr lang="pt-BR" sz="4800" b="1" dirty="0">
                <a:solidFill>
                  <a:srgbClr val="0000FF"/>
                </a:solidFill>
              </a:rPr>
            </a:br>
            <a:r>
              <a:rPr lang="pt-BR" sz="4800" b="1" dirty="0">
                <a:solidFill>
                  <a:srgbClr val="0000FF"/>
                </a:solidFill>
              </a:rPr>
              <a:t>Quando Ele nos explica as Escrituras O nosso coração de amor se inflama Quando Ele para nós reparte o pão </a:t>
            </a:r>
            <a:r>
              <a:rPr lang="pt-BR" sz="4800" b="1" i="1" dirty="0">
                <a:solidFill>
                  <a:srgbClr val="0000FF"/>
                </a:solidFill>
              </a:rPr>
              <a:t>(</a:t>
            </a:r>
            <a:r>
              <a:rPr lang="pt-BR" sz="4800" b="1" i="1" dirty="0" err="1">
                <a:solidFill>
                  <a:srgbClr val="0000FF"/>
                </a:solidFill>
              </a:rPr>
              <a:t>Lc</a:t>
            </a:r>
            <a:r>
              <a:rPr lang="pt-BR" sz="4800" b="1" i="1" dirty="0">
                <a:solidFill>
                  <a:srgbClr val="0000FF"/>
                </a:solidFill>
              </a:rPr>
              <a:t> 24,32-35</a:t>
            </a:r>
            <a:r>
              <a:rPr lang="pt-BR" sz="4800" b="1" i="1" dirty="0" smtClean="0">
                <a:solidFill>
                  <a:srgbClr val="0000FF"/>
                </a:solidFill>
              </a:rPr>
              <a:t>).</a:t>
            </a:r>
            <a:r>
              <a:rPr lang="pt-BR" sz="4800" b="1" dirty="0">
                <a:solidFill>
                  <a:srgbClr val="0000FF"/>
                </a:solidFill>
              </a:rPr>
              <a:t/>
            </a:r>
            <a:br>
              <a:rPr lang="pt-BR" sz="4800" b="1" dirty="0">
                <a:solidFill>
                  <a:srgbClr val="0000FF"/>
                </a:solidFill>
              </a:rPr>
            </a:br>
            <a:endParaRPr lang="pt-BR" sz="4800" b="1" dirty="0">
              <a:solidFill>
                <a:srgbClr val="0000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15616" y="260648"/>
            <a:ext cx="6949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4000" b="1" dirty="0"/>
              <a:t>Catequistas a serviço da Palavra</a:t>
            </a:r>
          </a:p>
        </p:txBody>
      </p:sp>
      <p:pic>
        <p:nvPicPr>
          <p:cNvPr id="6" name="02 Catequese a serviço da Palavr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Catequese, catequese é o caminho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discípulo conduz para a missão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Catequistas a serviço da Palavra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Construamos a Igreja em </a:t>
            </a:r>
            <a:r>
              <a:rPr lang="pt-BR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comunhão.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9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8136904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nós permanecermos na Palavra</a:t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 fiéis nos tornaremos</a:t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conheceremos a Verdade</a:t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 a luz do Evangelho espalharemos 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(cf. </a:t>
            </a:r>
            <a:r>
              <a:rPr lang="pt-BR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8,31-32</a:t>
            </a:r>
            <a:r>
              <a:rPr lang="pt-BR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Catequese, catequese é o caminho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discípulo conduz para a missão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Catequistas a serviço da Palavra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Construamos a Igreja em </a:t>
            </a:r>
            <a:r>
              <a:rPr lang="pt-BR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comunhão.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8136904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pela pregação que vem a fé</a:t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 se calarmos não crerão 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(cf. </a:t>
            </a:r>
            <a:r>
              <a:rPr lang="pt-BR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10,14-17)</a:t>
            </a: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conta conosco e nos envia</a:t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Desata-nos a língua e o </a:t>
            </a:r>
            <a:r>
              <a:rPr lang="pt-BR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coração.</a:t>
            </a: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5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Catequese, catequese é o caminho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discípulo conduz para a missão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Catequistas a serviço da Palavra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Construamos a Igreja em </a:t>
            </a:r>
            <a:r>
              <a:rPr lang="pt-BR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comunhão.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8136904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Deixai venham a mim os pequeninos 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(Mc 10,14)</a:t>
            </a: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 jovens e aos adultos anunciai</a:t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todos convidai: “Venham e vejam</a:t>
            </a:r>
            <a:r>
              <a:rPr lang="pt-BR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1,39)</a:t>
            </a: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         Convosco eu estarei, ide e </a:t>
            </a:r>
            <a:r>
              <a:rPr lang="pt-BR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ensinai </a:t>
            </a:r>
            <a:r>
              <a:rPr lang="pt-BR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cf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pt-BR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BR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28,20.</a:t>
            </a:r>
            <a: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1470025"/>
          </a:xfrm>
        </p:spPr>
        <p:txBody>
          <a:bodyPr>
            <a:noAutofit/>
          </a:bodyPr>
          <a:lstStyle/>
          <a:p>
            <a:pPr fontAlgn="base"/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Catequese, catequese é o caminho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discípulo conduz para a missão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Catequistas a serviço da Palavra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Construamos a Igreja em </a:t>
            </a:r>
            <a:r>
              <a:rPr lang="pt-BR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comunhão.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</Words>
  <Application>Microsoft Office PowerPoint</Application>
  <PresentationFormat>Apresentação na tela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O nosso coração sente calor Quando Ele nos explica as Escrituras O nosso coração de amor se inflama Quando Ele para nós reparte o pão (Lc 24,32-35). </vt:lpstr>
      <vt:lpstr>Catequese, catequese é o caminho Que o discípulo conduz para a missão Catequistas a serviço da Palavra Construamos a Igreja em comunhão. </vt:lpstr>
      <vt:lpstr>Se nós permanecermos na Palavra Discípulos fiéis nos tornaremos Assim conheceremos a Verdade E a luz do Evangelho espalharemos (cf. Jo 8,31-32). </vt:lpstr>
      <vt:lpstr>Catequese, catequese é o caminho Que o discípulo conduz para a missão Catequistas a serviço da Palavra Construamos a Igreja em comunhão. </vt:lpstr>
      <vt:lpstr>É pela pregação que vem a fé Portanto se calarmos não crerão (cf. Rm 10,14-17) Jesus conta conosco e nos envia Desata-nos a língua e o coração.  </vt:lpstr>
      <vt:lpstr>Catequese, catequese é o caminho Que o discípulo conduz para a missão Catequistas a serviço da Palavra Construamos a Igreja em comunhão. </vt:lpstr>
      <vt:lpstr>Deixai venham a mim os pequeninos (Mc 10,14) Aos jovens e aos adultos anunciai A todos convidai: “Venham e vejam” (Jo 1,39)                  Convosco eu estarei, ide e ensinai ( cf. Mt 28,20. </vt:lpstr>
      <vt:lpstr>Catequese, catequese é o caminho Que o discípulo conduz para a missão Catequistas a serviço da Palavra Construamos a Igreja em comunhão. </vt:lpstr>
    </vt:vector>
  </TitlesOfParts>
  <Company>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nosso coração sente calor Quando Ele nos explica as Escrituras O nosso coração de amor se inflama Quando Ele para nós reparte o pão (Lc 24,32-35) </dc:title>
  <dc:creator>Ir Cida</dc:creator>
  <cp:lastModifiedBy>Ir Cida</cp:lastModifiedBy>
  <cp:revision>2</cp:revision>
  <dcterms:created xsi:type="dcterms:W3CDTF">2016-07-08T19:14:32Z</dcterms:created>
  <dcterms:modified xsi:type="dcterms:W3CDTF">2016-07-08T19:26:28Z</dcterms:modified>
</cp:coreProperties>
</file>