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83" r:id="rId4"/>
    <p:sldId id="263" r:id="rId5"/>
    <p:sldId id="265" r:id="rId6"/>
    <p:sldId id="296" r:id="rId7"/>
    <p:sldId id="288" r:id="rId8"/>
    <p:sldId id="289" r:id="rId9"/>
    <p:sldId id="299" r:id="rId10"/>
    <p:sldId id="307" r:id="rId11"/>
    <p:sldId id="304" r:id="rId12"/>
    <p:sldId id="302" r:id="rId13"/>
    <p:sldId id="297" r:id="rId14"/>
    <p:sldId id="298" r:id="rId15"/>
    <p:sldId id="285" r:id="rId16"/>
    <p:sldId id="293" r:id="rId17"/>
    <p:sldId id="295" r:id="rId18"/>
    <p:sldId id="290" r:id="rId19"/>
    <p:sldId id="266" r:id="rId20"/>
    <p:sldId id="267" r:id="rId21"/>
    <p:sldId id="268" r:id="rId22"/>
    <p:sldId id="287" r:id="rId23"/>
    <p:sldId id="286" r:id="rId24"/>
    <p:sldId id="271" r:id="rId25"/>
    <p:sldId id="272" r:id="rId26"/>
    <p:sldId id="305" r:id="rId27"/>
    <p:sldId id="273" r:id="rId28"/>
    <p:sldId id="275" r:id="rId29"/>
    <p:sldId id="306" r:id="rId30"/>
    <p:sldId id="278" r:id="rId31"/>
    <p:sldId id="279" r:id="rId32"/>
    <p:sldId id="280" r:id="rId33"/>
    <p:sldId id="281" r:id="rId34"/>
    <p:sldId id="308" r:id="rId35"/>
    <p:sldId id="309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305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02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040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834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28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31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40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30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611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961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13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F5B-8E1F-474E-A316-63B77A3AB3E1}" type="datetimeFigureOut">
              <a:rPr lang="pt-BR" smtClean="0"/>
              <a:pPr/>
              <a:t>27/04/2015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2FA1-E8D3-4125-A494-CD8A4281C7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561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72362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Bernard MT Condensed" pitchFamily="18" charset="0"/>
              </a:rPr>
              <a:t>Sol - </a:t>
            </a:r>
            <a:r>
              <a:rPr lang="pt-BR" sz="3200" b="1" dirty="0" smtClean="0">
                <a:solidFill>
                  <a:srgbClr val="002060"/>
                </a:solidFill>
                <a:latin typeface="Bernard MT Condensed" pitchFamily="18" charset="0"/>
              </a:rPr>
              <a:t>Oi</a:t>
            </a:r>
            <a:r>
              <a:rPr lang="pt-BR" sz="3200" b="1" dirty="0">
                <a:solidFill>
                  <a:srgbClr val="002060"/>
                </a:solidFill>
                <a:latin typeface="Bernard MT Condensed" pitchFamily="18" charset="0"/>
              </a:rPr>
              <a:t>, que prazer, que alegria o </a:t>
            </a:r>
            <a:endParaRPr lang="pt-BR" sz="3200" b="1" dirty="0" smtClean="0">
              <a:solidFill>
                <a:srgbClr val="002060"/>
              </a:solidFill>
              <a:latin typeface="Bernard MT Condensed" pitchFamily="18" charset="0"/>
            </a:endParaRPr>
          </a:p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Bernard MT Condensed" pitchFamily="18" charset="0"/>
              </a:rPr>
              <a:t>nosso </a:t>
            </a:r>
            <a:r>
              <a:rPr lang="pt-BR" sz="3200" b="1" dirty="0">
                <a:solidFill>
                  <a:srgbClr val="002060"/>
                </a:solidFill>
                <a:latin typeface="Bernard MT Condensed" pitchFamily="18" charset="0"/>
              </a:rPr>
              <a:t>encontro de irmãos! (bis</a:t>
            </a:r>
            <a:r>
              <a:rPr lang="pt-BR" sz="3200" b="1" dirty="0" smtClean="0">
                <a:solidFill>
                  <a:srgbClr val="002060"/>
                </a:solidFill>
                <a:latin typeface="Bernard MT Condensed" pitchFamily="18" charset="0"/>
              </a:rPr>
              <a:t>)</a:t>
            </a:r>
            <a:r>
              <a:rPr lang="pt-BR" sz="3200" dirty="0" smtClean="0">
                <a:solidFill>
                  <a:srgbClr val="002060"/>
                </a:solidFill>
                <a:latin typeface="Bernard MT Condensed" pitchFamily="18" charset="0"/>
              </a:rPr>
              <a:t/>
            </a:r>
            <a:br>
              <a:rPr lang="pt-BR" sz="3200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1. É óleo que nos </a:t>
            </a:r>
            <a:r>
              <a:rPr lang="pt-BR" sz="2800" dirty="0" smtClean="0">
                <a:latin typeface="Bernard MT Condensed" pitchFamily="18" charset="0"/>
              </a:rPr>
              <a:t>consagra, que </a:t>
            </a:r>
            <a:r>
              <a:rPr lang="pt-BR" sz="2800" dirty="0">
                <a:latin typeface="Bernard MT Condensed" pitchFamily="18" charset="0"/>
              </a:rPr>
              <a:t>ungiu teu servo Aarão.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- É como um banho </a:t>
            </a:r>
            <a:r>
              <a:rPr lang="pt-BR" sz="2800" dirty="0" smtClean="0">
                <a:latin typeface="Bernard MT Condensed" pitchFamily="18" charset="0"/>
              </a:rPr>
              <a:t>perfumado, gostosa </a:t>
            </a:r>
            <a:r>
              <a:rPr lang="pt-BR" sz="2800" dirty="0">
                <a:latin typeface="Bernard MT Condensed" pitchFamily="18" charset="0"/>
              </a:rPr>
              <a:t>é a nossa união!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2. Orvalho de alta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montanha, que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desce sobre Sião.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- Sereno da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madrugada, gostosa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é a nossa união!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3. Senhor, tu nos </a:t>
            </a:r>
            <a:r>
              <a:rPr lang="pt-BR" sz="2800" dirty="0" smtClean="0">
                <a:latin typeface="Bernard MT Condensed" pitchFamily="18" charset="0"/>
              </a:rPr>
              <a:t>abençoas,</a:t>
            </a:r>
            <a:r>
              <a:rPr lang="pt-BR" sz="2800" dirty="0">
                <a:latin typeface="Bernard MT Condensed" pitchFamily="18" charset="0"/>
              </a:rPr>
              <a:t> e</a:t>
            </a:r>
            <a:r>
              <a:rPr lang="pt-BR" sz="2800" dirty="0" smtClean="0">
                <a:latin typeface="Bernard MT Condensed" pitchFamily="18" charset="0"/>
              </a:rPr>
              <a:t> </a:t>
            </a:r>
            <a:r>
              <a:rPr lang="pt-BR" sz="2800" dirty="0">
                <a:latin typeface="Bernard MT Condensed" pitchFamily="18" charset="0"/>
              </a:rPr>
              <a:t>a vida vem de porção.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- É vida que dura </a:t>
            </a:r>
            <a:r>
              <a:rPr lang="pt-BR" sz="2800" dirty="0" smtClean="0">
                <a:latin typeface="Bernard MT Condensed" pitchFamily="18" charset="0"/>
              </a:rPr>
              <a:t>sempre,</a:t>
            </a:r>
            <a:r>
              <a:rPr lang="pt-BR" sz="2800" dirty="0">
                <a:latin typeface="Bernard MT Condensed" pitchFamily="18" charset="0"/>
              </a:rPr>
              <a:t> g</a:t>
            </a:r>
            <a:r>
              <a:rPr lang="pt-BR" sz="2800" dirty="0" smtClean="0">
                <a:latin typeface="Bernard MT Condensed" pitchFamily="18" charset="0"/>
              </a:rPr>
              <a:t>ostosa </a:t>
            </a:r>
            <a:r>
              <a:rPr lang="pt-BR" sz="2800" dirty="0">
                <a:latin typeface="Bernard MT Condensed" pitchFamily="18" charset="0"/>
              </a:rPr>
              <a:t>é a nossa união!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4. Ao Deus de todas as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crenças, a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glória e a louvação.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- No amor da Santa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Trindade,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 g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ostosa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é a nossa união!</a:t>
            </a:r>
          </a:p>
        </p:txBody>
      </p:sp>
      <p:pic>
        <p:nvPicPr>
          <p:cNvPr id="1026" name="Picture 2" descr="C:\Users\Paroquia\Pictures\flo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143"/>
            <a:ext cx="205172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8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2008"/>
            <a:ext cx="9071992" cy="6813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563888" y="72008"/>
            <a:ext cx="54726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Bernard MT Condensed" pitchFamily="18" charset="0"/>
              </a:rPr>
              <a:t>Ref.: Vai, vai catequista!/ Ver, julgar e agir!/ Vai, em nome de Cristo,/ do teu compromisso não podes fugir.</a:t>
            </a:r>
          </a:p>
          <a:p>
            <a:pPr algn="ctr"/>
            <a:r>
              <a:rPr lang="pt-BR" sz="2800" dirty="0">
                <a:latin typeface="Bernard MT Condensed" pitchFamily="18" charset="0"/>
              </a:rPr>
              <a:t>1. Unidos conscientizamos/ o povo chamamos a se modificar./ Com o Evangelho na vida,/ pois a saída é </a:t>
            </a:r>
            <a:r>
              <a:rPr lang="pt-BR" sz="2800" dirty="0" smtClean="0">
                <a:latin typeface="Bernard MT Condensed" pitchFamily="18" charset="0"/>
              </a:rPr>
              <a:t>pra </a:t>
            </a:r>
            <a:r>
              <a:rPr lang="pt-BR" sz="2800" dirty="0">
                <a:latin typeface="Bernard MT Condensed" pitchFamily="18" charset="0"/>
              </a:rPr>
              <a:t>melhorar.</a:t>
            </a:r>
          </a:p>
          <a:p>
            <a:pPr algn="ctr"/>
            <a:r>
              <a:rPr lang="pt-BR" sz="2800" dirty="0">
                <a:latin typeface="Bernard MT Condensed" pitchFamily="18" charset="0"/>
              </a:rPr>
              <a:t>2. O Espírito Santo atuou,/ seu fogo inflamou toda a sua Igreja./ Veio nos encorajar/ agora é lutar em nossa defesa.</a:t>
            </a:r>
          </a:p>
          <a:p>
            <a:pPr algn="ctr"/>
            <a:r>
              <a:rPr lang="pt-BR" sz="2800" dirty="0">
                <a:latin typeface="Bernard MT Condensed" pitchFamily="18" charset="0"/>
              </a:rPr>
              <a:t>3. Vamos lutar sem parar,/ pois o ideal é se resol­ver./ Unidos sempre no Senhor/ com fé e amor, lutar </a:t>
            </a:r>
            <a:r>
              <a:rPr lang="pt-BR" sz="2800" dirty="0" smtClean="0">
                <a:latin typeface="Bernard MT Condensed" pitchFamily="18" charset="0"/>
              </a:rPr>
              <a:t>pra </a:t>
            </a:r>
            <a:r>
              <a:rPr lang="pt-BR" sz="2800" dirty="0">
                <a:latin typeface="Bernard MT Condensed" pitchFamily="18" charset="0"/>
              </a:rPr>
              <a:t>vencer.</a:t>
            </a:r>
          </a:p>
        </p:txBody>
      </p:sp>
      <p:pic>
        <p:nvPicPr>
          <p:cNvPr id="1026" name="Picture 2" descr="C:\Users\Paroquia\Pictures\JesusEjov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136"/>
            <a:ext cx="345638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116632"/>
            <a:ext cx="3456384" cy="1490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Bernard MT Condensed" pitchFamily="18" charset="0"/>
              </a:rPr>
              <a:t>Vai que estarei contigo todos os dias...</a:t>
            </a:r>
            <a:endParaRPr lang="pt-BR" sz="3200" dirty="0">
              <a:latin typeface="Bernard MT Condensed" pitchFamily="18" charset="0"/>
            </a:endParaRPr>
          </a:p>
        </p:txBody>
      </p:sp>
      <p:pic>
        <p:nvPicPr>
          <p:cNvPr id="1027" name="Picture 3" descr="C:\Users\Paroquia\Pictures\sema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" y="4653136"/>
            <a:ext cx="352425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419872" y="0"/>
            <a:ext cx="57241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Bernard MT Condensed" pitchFamily="18" charset="0"/>
              </a:rPr>
              <a:t>1. 0 nosso Deus, com amor sem medida/ cha­mou-nos à vida, nos deu muitos dons./ Nossa resposta ao amor será feita,/ se a nossa colheita mostrar frutos bons.</a:t>
            </a:r>
          </a:p>
          <a:p>
            <a:pPr algn="ctr"/>
            <a:r>
              <a:rPr lang="pt-BR" sz="2800" b="1" dirty="0">
                <a:latin typeface="Bernard MT Condensed" pitchFamily="18" charset="0"/>
              </a:rPr>
              <a:t>Ref.: </a:t>
            </a:r>
            <a:r>
              <a:rPr lang="pt-BR" sz="2800" b="1" dirty="0">
                <a:solidFill>
                  <a:srgbClr val="002060"/>
                </a:solidFill>
                <a:latin typeface="Bernard MT Condensed" pitchFamily="18" charset="0"/>
              </a:rPr>
              <a:t>Mas é preciso que o fruto se parta/ e se reparta na mesa do amor. </a:t>
            </a:r>
            <a:r>
              <a:rPr lang="pt-BR" sz="2800" b="1" dirty="0">
                <a:latin typeface="Bernard MT Condensed" pitchFamily="18" charset="0"/>
              </a:rPr>
              <a:t>(Bis)</a:t>
            </a:r>
            <a:endParaRPr lang="pt-BR" sz="2800" dirty="0">
              <a:latin typeface="Bernard MT Condensed" pitchFamily="18" charset="0"/>
            </a:endParaRPr>
          </a:p>
          <a:p>
            <a:pPr algn="ctr"/>
            <a:r>
              <a:rPr lang="pt-BR" sz="2800" dirty="0">
                <a:latin typeface="Bernard MT Condensed" pitchFamily="18" charset="0"/>
              </a:rPr>
              <a:t>2. Participar é criar comunhão,/ fermento no pão, saber repartir./ Comprometer-se com a vida do irmão,/ viver a missão de se dar e servir.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3. Os grãos de trigo em farinha se tornam,/ depois se transformam em vida no pão./ Assim também, quando participamos,/ unidos criamos maior comunhão.</a:t>
            </a:r>
          </a:p>
        </p:txBody>
      </p:sp>
      <p:pic>
        <p:nvPicPr>
          <p:cNvPr id="7170" name="Picture 2" descr="C:\Users\Paroquia\Pictures\euca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4" y="0"/>
            <a:ext cx="3515274" cy="40050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roquia\Pictures\saúdeTrangênic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456384" cy="29969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roquia\Pictures\FRU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1409700" cy="1235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0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254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Bernard MT Condensed" pitchFamily="18" charset="0"/>
              </a:rPr>
              <a:t>Ré</a:t>
            </a:r>
            <a:r>
              <a:rPr lang="pt-BR" sz="3600" dirty="0" smtClean="0">
                <a:latin typeface="Bernard MT Condensed" pitchFamily="18" charset="0"/>
              </a:rPr>
              <a:t> - Comam </a:t>
            </a:r>
            <a:r>
              <a:rPr lang="pt-BR" sz="3600" dirty="0">
                <a:latin typeface="Bernard MT Condensed" pitchFamily="18" charset="0"/>
              </a:rPr>
              <a:t>do pão, bebam do cálice,/ quem a mim vem não terá fome!/ Comam do pão, bebam do cálice,/ quem em mim crê não terá sede!</a:t>
            </a:r>
          </a:p>
        </p:txBody>
      </p:sp>
      <p:pic>
        <p:nvPicPr>
          <p:cNvPr id="6146" name="Picture 2" descr="C:\Users\Paroquia\Pictures\PãoSaú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10789" cy="3848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roquia\Pictures\VINH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69405"/>
            <a:ext cx="2520280" cy="299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roquia\Pictures\VIN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15" y="3785063"/>
            <a:ext cx="2059809" cy="302831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6151" name="Picture 7" descr="C:\Users\Paroquia\Pictures\CE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11960" cy="342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2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90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49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260648"/>
            <a:ext cx="8136904" cy="1368152"/>
          </a:xfrm>
          <a:prstGeom prst="round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Celebração</a:t>
            </a:r>
            <a:r>
              <a:rPr lang="pt-BR" sz="4000" dirty="0" smtClean="0"/>
              <a:t>: </a:t>
            </a:r>
          </a:p>
          <a:p>
            <a:pPr algn="ctr"/>
            <a:r>
              <a:rPr lang="pt-BR" sz="4800" dirty="0" smtClean="0">
                <a:latin typeface="Algerian" pitchFamily="82" charset="0"/>
              </a:rPr>
              <a:t>A VIDA NOVA EM CRISTO</a:t>
            </a:r>
            <a:endParaRPr lang="pt-BR" sz="4800" dirty="0">
              <a:latin typeface="Algerian" pitchFamily="8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857013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tx2"/>
                </a:solidFill>
                <a:latin typeface="Algerian" pitchFamily="82" charset="0"/>
              </a:rPr>
              <a:t>Ba</a:t>
            </a:r>
            <a:r>
              <a:rPr lang="pt-BR" sz="3600" u="sng" dirty="0" smtClean="0">
                <a:solidFill>
                  <a:schemeClr val="tx2"/>
                </a:solidFill>
                <a:latin typeface="Algerian" pitchFamily="82" charset="0"/>
              </a:rPr>
              <a:t>nha</a:t>
            </a:r>
            <a:r>
              <a:rPr lang="pt-BR" sz="3600" dirty="0" smtClean="0">
                <a:solidFill>
                  <a:schemeClr val="tx2"/>
                </a:solidFill>
                <a:latin typeface="Algerian" pitchFamily="82" charset="0"/>
              </a:rPr>
              <a:t>dos 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em 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Cris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to,</a:t>
            </a:r>
            <a:br>
              <a:rPr lang="pt-BR" sz="3600" dirty="0">
                <a:solidFill>
                  <a:schemeClr val="tx2"/>
                </a:solidFill>
                <a:latin typeface="Algerian" pitchFamily="82" charset="0"/>
              </a:rPr>
            </a:b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somos uma nova criat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u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ra.</a:t>
            </a:r>
            <a:br>
              <a:rPr lang="pt-BR" sz="3600" dirty="0">
                <a:solidFill>
                  <a:schemeClr val="tx2"/>
                </a:solidFill>
                <a:latin typeface="Algerian" pitchFamily="82" charset="0"/>
              </a:rPr>
            </a:b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As coisas ant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i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gas já se pass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a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ram, </a:t>
            </a:r>
            <a:r>
              <a:rPr lang="pt-BR" sz="3600" dirty="0" smtClean="0">
                <a:solidFill>
                  <a:schemeClr val="tx2"/>
                </a:solidFill>
                <a:latin typeface="Algerian" pitchFamily="82" charset="0"/>
              </a:rPr>
              <a:t>somos 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nascidos de 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no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vo.</a:t>
            </a:r>
            <a:br>
              <a:rPr lang="pt-BR" sz="3600" dirty="0">
                <a:solidFill>
                  <a:schemeClr val="tx2"/>
                </a:solidFill>
                <a:latin typeface="Algerian" pitchFamily="82" charset="0"/>
              </a:rPr>
            </a:b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Aleluia, aleluia, alel</a:t>
            </a:r>
            <a:r>
              <a:rPr lang="pt-BR" sz="3600" u="sng" dirty="0">
                <a:solidFill>
                  <a:schemeClr val="tx2"/>
                </a:solidFill>
                <a:latin typeface="Algerian" pitchFamily="82" charset="0"/>
              </a:rPr>
              <a:t>ui</a:t>
            </a:r>
            <a:r>
              <a:rPr lang="pt-BR" sz="3600" dirty="0">
                <a:solidFill>
                  <a:schemeClr val="tx2"/>
                </a:solidFill>
                <a:latin typeface="Algerian" pitchFamily="82" charset="0"/>
              </a:rPr>
              <a:t>a! </a:t>
            </a:r>
            <a:r>
              <a:rPr lang="pt-BR" sz="3600" dirty="0">
                <a:latin typeface="Algerian" pitchFamily="82" charset="0"/>
              </a:rPr>
              <a:t>(bis)</a:t>
            </a:r>
          </a:p>
        </p:txBody>
      </p:sp>
      <p:pic>
        <p:nvPicPr>
          <p:cNvPr id="5" name="Picture 2" descr="E:\Meus Documentos\Minhas imagens\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392466"/>
            <a:ext cx="1385900" cy="25405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4" name="Picture 2" descr="C:\Users\Paroquia\Pictures\BATISM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32" y="1628800"/>
            <a:ext cx="2447925" cy="249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roquia\Pictures\BATISMO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9170"/>
            <a:ext cx="3635896" cy="2706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23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62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62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57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Users\Paroquia\Pictures\CAMINHO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59401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Bernard MT Condensed" pitchFamily="18" charset="0"/>
              </a:rPr>
              <a:t>Ré - </a:t>
            </a:r>
            <a:r>
              <a:rPr lang="pt-BR" sz="2400" b="1" dirty="0" smtClean="0">
                <a:latin typeface="Bernard MT Condensed" pitchFamily="18" charset="0"/>
              </a:rPr>
              <a:t>Ref</a:t>
            </a:r>
            <a:r>
              <a:rPr lang="pt-BR" sz="2400" b="1" dirty="0">
                <a:latin typeface="Bernard MT Condensed" pitchFamily="18" charset="0"/>
              </a:rPr>
              <a:t>.: Senhor, se tu me chamas eu quero te ouvir./ Se queres que eu te siga,/ respon­do: eis-me aqui. (Bis)</a:t>
            </a:r>
            <a:endParaRPr lang="pt-BR" sz="2400" dirty="0">
              <a:latin typeface="Bernard MT Condensed" pitchFamily="18" charset="0"/>
            </a:endParaRPr>
          </a:p>
          <a:p>
            <a:pPr algn="ctr"/>
            <a:r>
              <a:rPr lang="pt-BR" sz="2400" dirty="0">
                <a:latin typeface="Bernard MT Condensed" pitchFamily="18" charset="0"/>
              </a:rPr>
              <a:t>1. Profetas te ouviram e seguiram tua voz;/ anda­ram mundo afora e pregaram sem temor./ Seus passos tu firmaste sustentando seu vigor./ Profe­ta tu me chamas: vê, Senhor, aqui estou.</a:t>
            </a:r>
          </a:p>
          <a:p>
            <a:pPr algn="ctr"/>
            <a:r>
              <a:rPr lang="pt-BR" sz="2400" dirty="0">
                <a:latin typeface="Bernard MT Condensed" pitchFamily="18" charset="0"/>
              </a:rPr>
              <a:t>2. Nos passos de teu Filho toda a Igreja também vai,/ seguindo teu chamado de ser santa qual Jesus./ Apóstolos e Mártires se deram sem me­dir;/ Apóstolo me chamas: vê, Senhor, estou aqui.</a:t>
            </a:r>
          </a:p>
          <a:p>
            <a:pPr algn="ctr"/>
            <a:r>
              <a:rPr lang="pt-BR" sz="2400" dirty="0">
                <a:latin typeface="Bernard MT Condensed" pitchFamily="18" charset="0"/>
              </a:rPr>
              <a:t>3. Os séculos passaram, não passou porém tua voz,/ que chama ainda hoje que convida a te seguir./ Há homens e mulheres que te amam mais que a si./ E dizem com firmeza: vê, Senhor, es­tou aqui.</a:t>
            </a:r>
          </a:p>
        </p:txBody>
      </p:sp>
      <p:pic>
        <p:nvPicPr>
          <p:cNvPr id="2050" name="Picture 2" descr="C:\Users\Paroquia\Pictures\JESUS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000"/>
            <a:ext cx="3491880" cy="60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1563"/>
            <a:ext cx="4788024" cy="37394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Deixa-me ficar em p</a:t>
            </a:r>
            <a:r>
              <a:rPr kumimoji="0" lang="pt-BR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z, Senh</a:t>
            </a:r>
            <a:r>
              <a:rPr kumimoji="0" lang="pt-BR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o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r,</a:t>
            </a:r>
            <a:b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</a:b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para ouvir (pra 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meditar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,  para 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viver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) tua Palav</a:t>
            </a:r>
            <a:r>
              <a:rPr kumimoji="0" lang="pt-BR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ra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,</a:t>
            </a:r>
            <a:b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</a:b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no coração do meu sil</a:t>
            </a:r>
            <a:r>
              <a:rPr kumimoji="0" lang="pt-BR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ê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ncio,</a:t>
            </a:r>
            <a:b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</a:b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deixa-me ficar em p</a:t>
            </a:r>
            <a:r>
              <a:rPr kumimoji="0" lang="pt-BR" sz="4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az</a:t>
            </a:r>
            <a:r>
              <a:rPr kumimoji="0" lang="pt-BR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Poster Compressed" pitchFamily="18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Poster Compressed" pitchFamily="18" charset="0"/>
                <a:cs typeface="Arial" pitchFamily="34" charset="0"/>
              </a:rPr>
              <a:t> </a:t>
            </a:r>
            <a:endParaRPr kumimoji="0" lang="pt-BR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Poster Compressed" pitchFamily="18" charset="0"/>
              <a:cs typeface="Arial" pitchFamily="34" charset="0"/>
            </a:endParaRPr>
          </a:p>
        </p:txBody>
      </p:sp>
      <p:pic>
        <p:nvPicPr>
          <p:cNvPr id="7170" name="Picture 2" descr="C:\Users\Paroquia\Pictures\bíbli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3422"/>
            <a:ext cx="3816424" cy="27239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roquia\Pictures\solpor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10000" cy="6336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61561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Bodoni MT Poster Compressed" pitchFamily="18" charset="0"/>
              </a:rPr>
              <a:t>Ref.: Sim, eu quero que a luz de Deus/ que um dia em mim brilhou,/ jamais se esconda e não se apague/ em mim o seu fulgor./ Sim, eu quero que o meu amor ajude meu irmão/ a caminhar guiado por sua mão,/ em tua lei, em tua luz, Senhor.</a:t>
            </a:r>
            <a:endParaRPr lang="pt-BR" sz="3600" dirty="0">
              <a:latin typeface="Bodoni MT Poster Compressed" pitchFamily="18" charset="0"/>
            </a:endParaRPr>
          </a:p>
          <a:p>
            <a:pPr algn="ctr"/>
            <a:r>
              <a:rPr lang="pt-BR" sz="3600" dirty="0">
                <a:latin typeface="Bodoni MT Poster Compressed" pitchFamily="18" charset="0"/>
              </a:rPr>
              <a:t>1. Esta terra, os astros, o sertão em paz,/ esta flor e o pássaro feliz que vês,/ não sentirão, não po­derão jamais viver/ esta vida singular que Deus nos dá.</a:t>
            </a:r>
          </a:p>
          <a:p>
            <a:pPr algn="ctr"/>
            <a:r>
              <a:rPr lang="pt-BR" sz="3600" dirty="0" smtClean="0">
                <a:latin typeface="Bodoni MT Poster Compressed" pitchFamily="18" charset="0"/>
              </a:rPr>
              <a:t>3</a:t>
            </a:r>
            <a:r>
              <a:rPr lang="pt-BR" sz="3600" dirty="0">
                <a:latin typeface="Bodoni MT Poster Compressed" pitchFamily="18" charset="0"/>
              </a:rPr>
              <a:t>. Quando eu sou um sol a transmitir a luz,/ e meu ser é um templo onde habita Deus,/ todo o céu está presente dentro em mim,/ envolvendo-me na vida e no calor</a:t>
            </a:r>
            <a:r>
              <a:rPr lang="pt-BR" sz="3600" dirty="0" smtClean="0">
                <a:latin typeface="Bodoni MT Poster Compressed" pitchFamily="18" charset="0"/>
              </a:rPr>
              <a:t>.</a:t>
            </a:r>
            <a:endParaRPr lang="pt-BR" sz="3600" dirty="0">
              <a:latin typeface="Bodoni MT Poster Compressed" pitchFamily="18" charset="0"/>
            </a:endParaRPr>
          </a:p>
        </p:txBody>
      </p:sp>
      <p:pic>
        <p:nvPicPr>
          <p:cNvPr id="1026" name="Picture 2" descr="C:\Users\Paroquia\Pictures\bí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39" y="4221966"/>
            <a:ext cx="1535157" cy="26360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roquia\Desktop\fotos2015\100OLYMP\P101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440"/>
            <a:ext cx="2952328" cy="4221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roquia\Pictures\bíb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966"/>
            <a:ext cx="1476163" cy="2636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851920" y="332656"/>
            <a:ext cx="4968552" cy="6120680"/>
          </a:xfrm>
          <a:prstGeom prst="round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rgbClr val="002060"/>
                </a:solidFill>
                <a:latin typeface="Algerian" pitchFamily="82" charset="0"/>
              </a:rPr>
              <a:t>Ó luz do Senhor, que vem sobre a terra, inunda meu ser, permanece em nós!</a:t>
            </a:r>
            <a:endParaRPr lang="pt-BR" sz="4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Picture 2" descr="C:\Users\Usuario\Pictures\j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0240" cy="38610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\Pictures\Lamparina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-9557" y="3645024"/>
            <a:ext cx="3823546" cy="316835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5969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5472608" cy="64807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Bernard MT Condensed" pitchFamily="18" charset="0"/>
              </a:rPr>
              <a:t>Ref.: Catequista, protagonista, da fé, do amor e da esperança (bis).</a:t>
            </a:r>
          </a:p>
          <a:p>
            <a:pPr marL="342900" indent="-342900" algn="ctr">
              <a:buAutoNum type="arabicPeriod"/>
            </a:pPr>
            <a:r>
              <a:rPr lang="pt-BR" sz="3200" b="1" dirty="0" smtClean="0">
                <a:solidFill>
                  <a:srgbClr val="FF0000"/>
                </a:solidFill>
                <a:latin typeface="Bernard MT Condensed" pitchFamily="18" charset="0"/>
              </a:rPr>
              <a:t>Quando o Espírito de Deus é acolhido em nosso ser. Uma força nos anima para a vida promover.</a:t>
            </a:r>
          </a:p>
          <a:p>
            <a:pPr marL="342900" indent="-342900" algn="ctr">
              <a:buAutoNum type="arabicPeriod"/>
            </a:pPr>
            <a:r>
              <a:rPr lang="pt-BR" sz="3200" b="1" dirty="0" smtClean="0">
                <a:solidFill>
                  <a:schemeClr val="tx1"/>
                </a:solidFill>
                <a:latin typeface="Bernard MT Condensed" pitchFamily="18" charset="0"/>
              </a:rPr>
              <a:t>Com as tochas sempre acesas trabalhamos com ardor. Quais profetas anunciamos a chegada do Senhor. </a:t>
            </a:r>
          </a:p>
          <a:p>
            <a:pPr marL="342900" indent="-342900" algn="ctr">
              <a:buAutoNum type="arabicPeriod"/>
            </a:pPr>
            <a:endParaRPr lang="pt-BR" b="1" dirty="0">
              <a:latin typeface="Bernard MT Condensed" pitchFamily="18" charset="0"/>
            </a:endParaRPr>
          </a:p>
        </p:txBody>
      </p:sp>
      <p:pic>
        <p:nvPicPr>
          <p:cNvPr id="4" name="Picture 4" descr="C:\Users\Usuario\Pictures\VE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672408" cy="62646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57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7092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Bernard MT Condensed" pitchFamily="18" charset="0"/>
              </a:rPr>
              <a:t>1. O Senhor me chamou a trabalhar, a messe é grande ceifar. A Ceifar, o Senhor me chamou, Senhor, aqui estou! Senhor aqui estou!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Coro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: Vai trabalhar pelo mundo afora! Eu estarei até o fim contigo! Está na hora, o Senhor me chamou. Senhor, aqui estou! Senhor, aqui estou!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2. Dom de amor é a vida entregar, falou Jesus e assim o fez. Dom de amor é a vida entregar, chegou a minha vez! Chegou a minha vez!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3. Todo o bem que na terra alguém fizer, Jesus no céu vai premiar. Cem por um, já na terra ele vai dar, no céu vai premiar! No céu vai premiar!</a:t>
            </a:r>
            <a:b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4. Teu irmão a tua porta vem bater, não vai fechar o teu coração. Teu irmão ao teu lado vem sofrer, vai logo socorrer! Vai logo socorrer</a:t>
            </a:r>
            <a:r>
              <a:rPr lang="pt-BR" sz="2800" dirty="0" smtClean="0">
                <a:latin typeface="Bernard MT Condensed" pitchFamily="18" charset="0"/>
              </a:rPr>
              <a:t>.</a:t>
            </a:r>
            <a:endParaRPr lang="pt-BR" sz="2800" dirty="0">
              <a:latin typeface="Bernard MT Condensed" pitchFamily="18" charset="0"/>
            </a:endParaRPr>
          </a:p>
        </p:txBody>
      </p:sp>
      <p:pic>
        <p:nvPicPr>
          <p:cNvPr id="4" name="Picture 1" descr="E:\Meus Documentos\Minhas imagens\Jesus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7887" y="116632"/>
            <a:ext cx="1928826" cy="2604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t0.gstatic.com/images?q=tbn:ANd9GcRmv4l-VFmwxzQDU9D0vz9BY62Sb8ZyuhW-Yzzf_padv03_ljEKJw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057887" y="2680537"/>
            <a:ext cx="2095422" cy="207170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6" name="Picture 10" descr="http://t1.gstatic.com/images?q=tbn:ANd9GcSN-cpG8CG0PWVKVpO2PlkBmjie6VNjeQYC8u5saZvxHkiWNaoqeQ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7057887" y="4752239"/>
            <a:ext cx="2095422" cy="210576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602090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Bernard MT Condensed" pitchFamily="18" charset="0"/>
              </a:rPr>
              <a:t>G -</a:t>
            </a:r>
            <a:r>
              <a:rPr lang="pt-BR" sz="2800" b="1" dirty="0" smtClean="0">
                <a:latin typeface="Bernard MT Condensed" pitchFamily="18" charset="0"/>
              </a:rPr>
              <a:t> /:Tua </a:t>
            </a:r>
            <a:r>
              <a:rPr lang="pt-BR" sz="2800" b="1" dirty="0">
                <a:latin typeface="Bernard MT Condensed" pitchFamily="18" charset="0"/>
              </a:rPr>
              <a:t>palavra é!</a:t>
            </a:r>
            <a:br>
              <a:rPr lang="pt-BR" sz="2800" b="1" dirty="0">
                <a:latin typeface="Bernard MT Condensed" pitchFamily="18" charset="0"/>
              </a:rPr>
            </a:br>
            <a:r>
              <a:rPr lang="pt-BR" sz="2800" b="1" dirty="0">
                <a:latin typeface="Bernard MT Condensed" pitchFamily="18" charset="0"/>
              </a:rPr>
              <a:t>Luz do meu caminho!</a:t>
            </a:r>
            <a:br>
              <a:rPr lang="pt-BR" sz="2800" b="1" dirty="0">
                <a:latin typeface="Bernard MT Condensed" pitchFamily="18" charset="0"/>
              </a:rPr>
            </a:br>
            <a:r>
              <a:rPr lang="pt-BR" sz="2800" b="1" dirty="0">
                <a:latin typeface="Bernard MT Condensed" pitchFamily="18" charset="0"/>
              </a:rPr>
              <a:t>Luz do meu caminho, meu Deus!</a:t>
            </a:r>
            <a:br>
              <a:rPr lang="pt-BR" sz="2800" b="1" dirty="0">
                <a:latin typeface="Bernard MT Condensed" pitchFamily="18" charset="0"/>
              </a:rPr>
            </a:br>
            <a:r>
              <a:rPr lang="pt-BR" sz="2800" b="1" dirty="0">
                <a:latin typeface="Bernard MT Condensed" pitchFamily="18" charset="0"/>
              </a:rPr>
              <a:t>Tua Palavra é</a:t>
            </a:r>
            <a:r>
              <a:rPr lang="pt-BR" sz="2800" b="1" dirty="0" smtClean="0">
                <a:latin typeface="Bernard MT Condensed" pitchFamily="18" charset="0"/>
              </a:rPr>
              <a:t>! :/</a:t>
            </a:r>
            <a:endParaRPr lang="pt-BR" sz="2800" b="1" dirty="0">
              <a:latin typeface="Bernard MT Condensed" pitchFamily="18" charset="0"/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1. Tua 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palavra está, nas ondas do mar!</a:t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Tua palavra está, no sol a brilhar!</a:t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/:Tua 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palavra está, no pensamento, no </a:t>
            </a: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sentimento.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Tua palavra está</a:t>
            </a: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!:/</a:t>
            </a:r>
            <a:endParaRPr lang="pt-BR" sz="2400" dirty="0">
              <a:solidFill>
                <a:srgbClr val="FF0000"/>
              </a:solidFill>
              <a:latin typeface="Bernard MT Condensed" pitchFamily="18" charset="0"/>
            </a:endParaRPr>
          </a:p>
          <a:p>
            <a:pPr algn="ctr"/>
            <a:r>
              <a:rPr lang="pt-BR" sz="2400" dirty="0" smtClean="0">
                <a:latin typeface="Bernard MT Condensed" pitchFamily="18" charset="0"/>
              </a:rPr>
              <a:t>2. Tua </a:t>
            </a:r>
            <a:r>
              <a:rPr lang="pt-BR" sz="2400" dirty="0">
                <a:latin typeface="Bernard MT Condensed" pitchFamily="18" charset="0"/>
              </a:rPr>
              <a:t>palavra está, no som do trovão!</a:t>
            </a:r>
            <a:br>
              <a:rPr lang="pt-BR" sz="2400" dirty="0">
                <a:latin typeface="Bernard MT Condensed" pitchFamily="18" charset="0"/>
              </a:rPr>
            </a:br>
            <a:r>
              <a:rPr lang="pt-BR" sz="2400" dirty="0">
                <a:latin typeface="Bernard MT Condensed" pitchFamily="18" charset="0"/>
              </a:rPr>
              <a:t>Tua palavra está, no tom da canção!</a:t>
            </a:r>
            <a:br>
              <a:rPr lang="pt-BR" sz="2400" dirty="0">
                <a:latin typeface="Bernard MT Condensed" pitchFamily="18" charset="0"/>
              </a:rPr>
            </a:br>
            <a:r>
              <a:rPr lang="pt-BR" sz="2400" dirty="0" smtClean="0">
                <a:latin typeface="Bernard MT Condensed" pitchFamily="18" charset="0"/>
              </a:rPr>
              <a:t>/:Tua </a:t>
            </a:r>
            <a:r>
              <a:rPr lang="pt-BR" sz="2400" dirty="0">
                <a:latin typeface="Bernard MT Condensed" pitchFamily="18" charset="0"/>
              </a:rPr>
              <a:t>palavra está, na </a:t>
            </a:r>
            <a:r>
              <a:rPr lang="pt-BR" sz="2400" dirty="0" smtClean="0">
                <a:latin typeface="Bernard MT Condensed" pitchFamily="18" charset="0"/>
              </a:rPr>
              <a:t>consciência </a:t>
            </a:r>
            <a:r>
              <a:rPr lang="pt-BR" sz="2400" dirty="0">
                <a:latin typeface="Bernard MT Condensed" pitchFamily="18" charset="0"/>
              </a:rPr>
              <a:t>e na </a:t>
            </a:r>
            <a:r>
              <a:rPr lang="pt-BR" sz="2400" dirty="0" smtClean="0">
                <a:latin typeface="Bernard MT Condensed" pitchFamily="18" charset="0"/>
              </a:rPr>
              <a:t>ciência.</a:t>
            </a:r>
            <a:r>
              <a:rPr lang="pt-BR" sz="2400" dirty="0">
                <a:latin typeface="Bernard MT Condensed" pitchFamily="18" charset="0"/>
              </a:rPr>
              <a:t/>
            </a:r>
            <a:br>
              <a:rPr lang="pt-BR" sz="2400" dirty="0">
                <a:latin typeface="Bernard MT Condensed" pitchFamily="18" charset="0"/>
              </a:rPr>
            </a:br>
            <a:r>
              <a:rPr lang="pt-BR" sz="2400" dirty="0">
                <a:latin typeface="Bernard MT Condensed" pitchFamily="18" charset="0"/>
              </a:rPr>
              <a:t>Tua palavra está</a:t>
            </a:r>
            <a:r>
              <a:rPr lang="pt-BR" sz="2400" dirty="0" smtClean="0">
                <a:latin typeface="Bernard MT Condensed" pitchFamily="18" charset="0"/>
              </a:rPr>
              <a:t>!:/</a:t>
            </a:r>
            <a:endParaRPr lang="pt-BR" sz="2400" dirty="0">
              <a:latin typeface="Bernard MT Condensed" pitchFamily="18" charset="0"/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3. Tua 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palavra está, na beleza da flor!</a:t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Tua palavra está, na grandeza do amor!</a:t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/:Tua 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palavra está, na liberdade, na </a:t>
            </a: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amizade.</a:t>
            </a: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400" dirty="0">
                <a:solidFill>
                  <a:srgbClr val="FF0000"/>
                </a:solidFill>
                <a:latin typeface="Bernard MT Condensed" pitchFamily="18" charset="0"/>
              </a:rPr>
              <a:t>Tua palavra está</a:t>
            </a:r>
            <a:r>
              <a:rPr lang="pt-BR" sz="2400" dirty="0" smtClean="0">
                <a:solidFill>
                  <a:srgbClr val="FF0000"/>
                </a:solidFill>
                <a:latin typeface="Bernard MT Condensed" pitchFamily="18" charset="0"/>
              </a:rPr>
              <a:t>!:/</a:t>
            </a:r>
            <a:endParaRPr lang="pt-BR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027" name="Picture 3" descr="C:\Users\Paroquia\Pictures\BII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05" y="0"/>
            <a:ext cx="3100383" cy="2929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roquia\Pictures\cam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05" y="2929260"/>
            <a:ext cx="3100383" cy="392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roquia\Pictures\je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1523346" cy="14140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3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5436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Bernard MT Condensed" pitchFamily="18" charset="0"/>
              </a:rPr>
              <a:t>CHEGADA</a:t>
            </a:r>
            <a:br>
              <a:rPr lang="pt-BR" sz="2800" b="1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- Abrirei meus lábios num canto de amor. (bis)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Ao Deus da plena vida o meu louvor! (bis)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- Abrirei meus braços e o meu coração (bis)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Pra te acolher ó minha irmã! Ó meu irmão! (bis)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- Glória seja ao Pai e ao Filho, nosso bem! (bis)</a:t>
            </a:r>
            <a:r>
              <a:rPr lang="pt-BR" sz="2800" dirty="0" smtClean="0">
                <a:latin typeface="Bernard MT Condensed" pitchFamily="18" charset="0"/>
              </a:rPr>
              <a:t/>
            </a:r>
            <a:br>
              <a:rPr lang="pt-BR" sz="2800" dirty="0" smtClean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Glória ao Divino Espírito amém! (bis)</a:t>
            </a:r>
          </a:p>
        </p:txBody>
      </p:sp>
    </p:spTree>
    <p:extLst>
      <p:ext uri="{BB962C8B-B14F-4D97-AF65-F5344CB8AC3E}">
        <p14:creationId xmlns="" xmlns:p14="http://schemas.microsoft.com/office/powerpoint/2010/main" val="29471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70922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Bernard MT Condensed" pitchFamily="18" charset="0"/>
              </a:rPr>
              <a:t>Ref.: </a:t>
            </a:r>
            <a:r>
              <a:rPr lang="pt-BR" sz="3200" b="1" dirty="0">
                <a:solidFill>
                  <a:srgbClr val="FF0000"/>
                </a:solidFill>
                <a:latin typeface="Bernard MT Condensed" pitchFamily="18" charset="0"/>
              </a:rPr>
              <a:t>Alegre o nosso coração, recebe tua Palavra Senhor, Bíblia sagrada que revela, teu Espírito e teu Amor. Te és o caminho a verdade, e tua Palavra é Salvação. O teu amor a Igreja celebra, Palavra santa de libertação.</a:t>
            </a:r>
            <a:endParaRPr lang="pt-BR" sz="3200" dirty="0">
              <a:solidFill>
                <a:srgbClr val="FF0000"/>
              </a:solidFill>
              <a:latin typeface="Bernard MT Condensed" pitchFamily="18" charset="0"/>
            </a:endParaRPr>
          </a:p>
          <a:p>
            <a:pPr lvl="0" algn="ctr"/>
            <a:r>
              <a:rPr lang="pt-BR" sz="3200" dirty="0" smtClean="0">
                <a:latin typeface="Bernard MT Condensed" pitchFamily="18" charset="0"/>
              </a:rPr>
              <a:t>1. Com </a:t>
            </a:r>
            <a:r>
              <a:rPr lang="pt-BR" sz="3200" dirty="0">
                <a:latin typeface="Bernard MT Condensed" pitchFamily="18" charset="0"/>
              </a:rPr>
              <a:t>alegria e com muito amor, erguemos tua Palavra Jesus. /: </a:t>
            </a:r>
            <a:r>
              <a:rPr lang="pt-BR" sz="3200" b="1" dirty="0">
                <a:latin typeface="Bernard MT Condensed" pitchFamily="18" charset="0"/>
              </a:rPr>
              <a:t>Teu espírito ilumina nossa vida, e nos guia com tua luz:/.</a:t>
            </a:r>
            <a:endParaRPr lang="pt-BR" sz="3200" dirty="0">
              <a:latin typeface="Bernard MT Condensed" pitchFamily="18" charset="0"/>
            </a:endParaRPr>
          </a:p>
          <a:p>
            <a:pPr lvl="0" algn="ctr"/>
            <a:r>
              <a:rPr lang="pt-BR" sz="3200" dirty="0" smtClean="0">
                <a:latin typeface="Bernard MT Condensed" pitchFamily="18" charset="0"/>
              </a:rPr>
              <a:t>2. Com </a:t>
            </a:r>
            <a:r>
              <a:rPr lang="pt-BR" sz="3200" dirty="0">
                <a:latin typeface="Bernard MT Condensed" pitchFamily="18" charset="0"/>
              </a:rPr>
              <a:t>muitas flores e com muita fé, levemos tua  Palavra de esperança, </a:t>
            </a:r>
            <a:r>
              <a:rPr lang="pt-BR" sz="3200" b="1" dirty="0">
                <a:latin typeface="Bernard MT Condensed" pitchFamily="18" charset="0"/>
              </a:rPr>
              <a:t>/:Palavra viva, Palavra de luz, que revela teu amor Jesus:/.</a:t>
            </a:r>
            <a:endParaRPr lang="pt-BR" sz="3200" dirty="0">
              <a:latin typeface="Bernard MT Condensed" pitchFamily="18" charset="0"/>
            </a:endParaRPr>
          </a:p>
        </p:txBody>
      </p:sp>
      <p:pic>
        <p:nvPicPr>
          <p:cNvPr id="3074" name="Picture 2" descr="C:\Users\Paroquia\Pictures\cAMINHOb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roquia\Pictures\bi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12" y="4109322"/>
            <a:ext cx="1562676" cy="23440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6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26229"/>
            <a:ext cx="658822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HINO DA CF 2015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latin typeface="Bernard MT Condensed" pitchFamily="18" charset="0"/>
              </a:rPr>
              <a:t>Em </a:t>
            </a:r>
            <a:r>
              <a:rPr lang="pt-BR" sz="2800" dirty="0">
                <a:latin typeface="Bernard MT Condensed" pitchFamily="18" charset="0"/>
              </a:rPr>
              <a:t>meio às angústias, vitórias e lidas,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No palco do mundo, onde a história </a:t>
            </a:r>
            <a:r>
              <a:rPr lang="pt-BR" sz="2800" dirty="0" smtClean="0">
                <a:latin typeface="Bernard MT Condensed" pitchFamily="18" charset="0"/>
              </a:rPr>
              <a:t>se faz </a:t>
            </a:r>
            <a:r>
              <a:rPr lang="pt-BR" sz="2800" dirty="0">
                <a:latin typeface="Bernard MT Condensed" pitchFamily="18" charset="0"/>
              </a:rPr>
              <a:t/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 smtClean="0">
                <a:latin typeface="Bernard MT Condensed" pitchFamily="18" charset="0"/>
              </a:rPr>
              <a:t>Sonhei </a:t>
            </a:r>
            <a:r>
              <a:rPr lang="pt-BR" sz="2800" dirty="0">
                <a:latin typeface="Bernard MT Condensed" pitchFamily="18" charset="0"/>
              </a:rPr>
              <a:t>uma igreja a serviço da vida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/:</a:t>
            </a:r>
            <a:r>
              <a:rPr lang="pt-BR" sz="2800" dirty="0" smtClean="0">
                <a:latin typeface="Bernard MT Condensed" pitchFamily="18" charset="0"/>
              </a:rPr>
              <a:t>Eu </a:t>
            </a:r>
            <a:r>
              <a:rPr lang="pt-BR" sz="2800" dirty="0">
                <a:latin typeface="Bernard MT Condensed" pitchFamily="18" charset="0"/>
              </a:rPr>
              <a:t>fiz do meu povo os atores da paz</a:t>
            </a:r>
            <a:r>
              <a:rPr lang="pt-BR" sz="2800" dirty="0" smtClean="0">
                <a:latin typeface="Bernard MT Condensed" pitchFamily="18" charset="0"/>
              </a:rPr>
              <a:t>!:/</a:t>
            </a:r>
          </a:p>
          <a:p>
            <a:pPr algn="ctr"/>
            <a:endParaRPr lang="pt-BR" sz="2800" dirty="0">
              <a:latin typeface="Bernard MT Condensed" pitchFamily="18" charset="0"/>
            </a:endParaRPr>
          </a:p>
          <a:p>
            <a:pPr algn="ctr"/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Ref.: Quero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uma igreja solidária,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Servidora e missionária,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Que anuncia e saiba ouvir.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A lutar por dignidade,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Por justiça e igualdade,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Pois "eu vim para servir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".</a:t>
            </a:r>
            <a:endParaRPr lang="pt-BR" sz="2800" dirty="0">
              <a:solidFill>
                <a:srgbClr val="FF0000"/>
              </a:solidFill>
              <a:latin typeface="Bernard MT Condensed" pitchFamily="18" charset="0"/>
            </a:endParaRPr>
          </a:p>
          <a:p>
            <a:pPr algn="ctr"/>
            <a:r>
              <a:rPr lang="pt-BR" sz="2800" dirty="0" smtClean="0">
                <a:latin typeface="Bernard MT Condensed" pitchFamily="18" charset="0"/>
              </a:rPr>
              <a:t>2. Os </a:t>
            </a:r>
            <a:r>
              <a:rPr lang="pt-BR" sz="2800" dirty="0">
                <a:latin typeface="Bernard MT Condensed" pitchFamily="18" charset="0"/>
              </a:rPr>
              <a:t>grandes oprimem, exploram o povo,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Mas entre vocês bem diverso há de ser.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 smtClean="0">
                <a:latin typeface="Bernard MT Condensed" pitchFamily="18" charset="0"/>
              </a:rPr>
              <a:t>Quem </a:t>
            </a:r>
            <a:r>
              <a:rPr lang="pt-BR" sz="2800" dirty="0">
                <a:latin typeface="Bernard MT Condensed" pitchFamily="18" charset="0"/>
              </a:rPr>
              <a:t>quer ser o grande se faça de servo: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/:</a:t>
            </a:r>
            <a:r>
              <a:rPr lang="pt-BR" sz="2800" dirty="0" smtClean="0">
                <a:latin typeface="Bernard MT Condensed" pitchFamily="18" charset="0"/>
              </a:rPr>
              <a:t>Deus </a:t>
            </a:r>
            <a:r>
              <a:rPr lang="pt-BR" sz="2800" dirty="0">
                <a:latin typeface="Bernard MT Condensed" pitchFamily="18" charset="0"/>
              </a:rPr>
              <a:t>ama o pequeno e despreza o </a:t>
            </a:r>
            <a:r>
              <a:rPr lang="pt-BR" sz="2800" dirty="0" smtClean="0">
                <a:latin typeface="Bernard MT Condensed" pitchFamily="18" charset="0"/>
              </a:rPr>
              <a:t>poder:/ </a:t>
            </a:r>
            <a:endParaRPr lang="pt-BR" sz="2800" dirty="0">
              <a:latin typeface="Bernard MT Condensed" pitchFamily="18" charset="0"/>
            </a:endParaRPr>
          </a:p>
        </p:txBody>
      </p:sp>
      <p:pic>
        <p:nvPicPr>
          <p:cNvPr id="4098" name="Picture 2" descr="C:\Users\Paroquia\Pictures\CF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10" y="1052736"/>
            <a:ext cx="250486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52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68042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Bernard MT Condensed" pitchFamily="18" charset="0"/>
              </a:rPr>
              <a:t>3. Preciso de gente que cure feridas,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Que saiba escutar, acolher, visitar.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 smtClean="0">
                <a:latin typeface="Bernard MT Condensed" pitchFamily="18" charset="0"/>
              </a:rPr>
              <a:t>Eu </a:t>
            </a:r>
            <a:r>
              <a:rPr lang="pt-BR" sz="2800" dirty="0">
                <a:latin typeface="Bernard MT Condensed" pitchFamily="18" charset="0"/>
              </a:rPr>
              <a:t>quero uma igreja em constante saída 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/:</a:t>
            </a:r>
            <a:r>
              <a:rPr lang="pt-BR" sz="2800" dirty="0" smtClean="0">
                <a:latin typeface="Bernard MT Condensed" pitchFamily="18" charset="0"/>
              </a:rPr>
              <a:t>De </a:t>
            </a:r>
            <a:r>
              <a:rPr lang="pt-BR" sz="2800" dirty="0">
                <a:latin typeface="Bernard MT Condensed" pitchFamily="18" charset="0"/>
              </a:rPr>
              <a:t>portas abertas, sem medo de amar</a:t>
            </a:r>
            <a:r>
              <a:rPr lang="pt-BR" sz="2800" dirty="0" smtClean="0">
                <a:latin typeface="Bernard MT Condensed" pitchFamily="18" charset="0"/>
              </a:rPr>
              <a:t>!:/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Ref.: Quero uma igreja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solidária, Servidora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e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missionária, Que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anuncia e saiba ouvir.</a:t>
            </a:r>
            <a:b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A lutar por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dignidade, Por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justiça e 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igualdade, Pois </a:t>
            </a:r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"eu vim para servir</a:t>
            </a:r>
            <a:r>
              <a:rPr lang="pt-BR" sz="2800" dirty="0" smtClean="0">
                <a:solidFill>
                  <a:srgbClr val="FF0000"/>
                </a:solidFill>
                <a:latin typeface="Bernard MT Condensed" pitchFamily="18" charset="0"/>
              </a:rPr>
              <a:t>".</a:t>
            </a:r>
            <a:endParaRPr lang="pt-BR" sz="2800" dirty="0">
              <a:latin typeface="Bernard MT Condensed" pitchFamily="18" charset="0"/>
            </a:endParaRPr>
          </a:p>
          <a:p>
            <a:pPr algn="ctr"/>
            <a:r>
              <a:rPr lang="pt-BR" sz="2800" dirty="0">
                <a:latin typeface="Bernard MT Condensed" pitchFamily="18" charset="0"/>
              </a:rPr>
              <a:t>4. O meu mandamento é antigo e tão novo: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Amar e servir como faço a vocês.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 smtClean="0">
                <a:latin typeface="Bernard MT Condensed" pitchFamily="18" charset="0"/>
              </a:rPr>
              <a:t>Sou </a:t>
            </a:r>
            <a:r>
              <a:rPr lang="pt-BR" sz="2800" dirty="0">
                <a:latin typeface="Bernard MT Condensed" pitchFamily="18" charset="0"/>
              </a:rPr>
              <a:t>mestre que escuta e cuida seu povo,</a:t>
            </a:r>
            <a:br>
              <a:rPr lang="pt-BR" sz="2800" dirty="0">
                <a:latin typeface="Bernard MT Condensed" pitchFamily="18" charset="0"/>
              </a:rPr>
            </a:br>
            <a:r>
              <a:rPr lang="pt-BR" sz="2800" dirty="0">
                <a:latin typeface="Bernard MT Condensed" pitchFamily="18" charset="0"/>
              </a:rPr>
              <a:t>/:</a:t>
            </a:r>
            <a:r>
              <a:rPr lang="pt-BR" sz="2800" dirty="0" smtClean="0">
                <a:latin typeface="Bernard MT Condensed" pitchFamily="18" charset="0"/>
              </a:rPr>
              <a:t>Um </a:t>
            </a:r>
            <a:r>
              <a:rPr lang="pt-BR" sz="2800" dirty="0">
                <a:latin typeface="Bernard MT Condensed" pitchFamily="18" charset="0"/>
              </a:rPr>
              <a:t>Deus que se inclina e que lava seus </a:t>
            </a:r>
            <a:r>
              <a:rPr lang="pt-BR" sz="2800" dirty="0" smtClean="0">
                <a:latin typeface="Bernard MT Condensed" pitchFamily="18" charset="0"/>
              </a:rPr>
              <a:t>pés:/.</a:t>
            </a:r>
          </a:p>
          <a:p>
            <a:pPr algn="ctr"/>
            <a:r>
              <a:rPr lang="pt-BR" sz="2800" dirty="0" smtClean="0">
                <a:solidFill>
                  <a:schemeClr val="tx2"/>
                </a:solidFill>
                <a:latin typeface="Bernard MT Condensed" pitchFamily="18" charset="0"/>
              </a:rPr>
              <a:t>5</a:t>
            </a: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. As chagas do ódio e da intolerância</a:t>
            </a:r>
            <a:b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Se curam com o óleo do amor-compaixão </a:t>
            </a:r>
            <a:r>
              <a:rPr lang="pt-BR" sz="2800" dirty="0" smtClean="0">
                <a:solidFill>
                  <a:schemeClr val="tx2"/>
                </a:solidFill>
                <a:latin typeface="Bernard MT Condensed" pitchFamily="18" charset="0"/>
              </a:rPr>
              <a:t>.</a:t>
            </a: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/>
            </a:r>
            <a:b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Bernard MT Condensed" pitchFamily="18" charset="0"/>
              </a:rPr>
              <a:t>Na </a:t>
            </a: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luz do evangelho, acende a esperança.</a:t>
            </a:r>
            <a:b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</a:b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/:</a:t>
            </a:r>
            <a:r>
              <a:rPr lang="pt-BR" sz="2800" dirty="0" smtClean="0">
                <a:solidFill>
                  <a:schemeClr val="tx2"/>
                </a:solidFill>
                <a:latin typeface="Bernard MT Condensed" pitchFamily="18" charset="0"/>
              </a:rPr>
              <a:t>Vem</a:t>
            </a:r>
            <a:r>
              <a:rPr lang="pt-BR" sz="2800" dirty="0">
                <a:solidFill>
                  <a:schemeClr val="tx2"/>
                </a:solidFill>
                <a:latin typeface="Bernard MT Condensed" pitchFamily="18" charset="0"/>
              </a:rPr>
              <a:t>! Calça as sandálias, assume a missão</a:t>
            </a:r>
            <a:r>
              <a:rPr lang="pt-BR" sz="2800" dirty="0" smtClean="0">
                <a:solidFill>
                  <a:schemeClr val="tx2"/>
                </a:solidFill>
                <a:latin typeface="Bernard MT Condensed" pitchFamily="18" charset="0"/>
              </a:rPr>
              <a:t>!:/</a:t>
            </a:r>
            <a:endParaRPr lang="pt-BR" sz="28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5122" name="Picture 2" descr="C:\Users\Paroquia\Pictures\CF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339752" cy="30243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roquia\Pictures\criora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412504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17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1"/>
            <a:ext cx="6858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Bernard MT Condensed" pitchFamily="18" charset="0"/>
              </a:rPr>
              <a:t>Ré -</a:t>
            </a:r>
            <a:r>
              <a:rPr lang="pt-BR" sz="2800" b="1" dirty="0" smtClean="0">
                <a:latin typeface="Bernard MT Condensed" pitchFamily="18" charset="0"/>
              </a:rPr>
              <a:t> Ref</a:t>
            </a:r>
            <a:r>
              <a:rPr lang="pt-BR" sz="2800" b="1" dirty="0">
                <a:latin typeface="Bernard MT Condensed" pitchFamily="18" charset="0"/>
              </a:rPr>
              <a:t>.: Eis-me aqui, Senhor!/ Eis-me aqui, Se­nhor!/ </a:t>
            </a:r>
            <a:r>
              <a:rPr lang="pt-BR" sz="2800" b="1" dirty="0" smtClean="0">
                <a:latin typeface="Bernard MT Condensed" pitchFamily="18" charset="0"/>
              </a:rPr>
              <a:t>Pra </a:t>
            </a:r>
            <a:r>
              <a:rPr lang="pt-BR" sz="2800" b="1" dirty="0">
                <a:latin typeface="Bernard MT Condensed" pitchFamily="18" charset="0"/>
              </a:rPr>
              <a:t>fazer tua vontade, </a:t>
            </a:r>
            <a:r>
              <a:rPr lang="pt-BR" sz="2800" b="1" dirty="0" smtClean="0">
                <a:latin typeface="Bernard MT Condensed" pitchFamily="18" charset="0"/>
              </a:rPr>
              <a:t>pra </a:t>
            </a:r>
            <a:r>
              <a:rPr lang="pt-BR" sz="2800" b="1" dirty="0">
                <a:latin typeface="Bernard MT Condensed" pitchFamily="18" charset="0"/>
              </a:rPr>
              <a:t>viver do teu amor./ </a:t>
            </a:r>
            <a:r>
              <a:rPr lang="pt-BR" sz="2800" b="1" dirty="0" smtClean="0">
                <a:latin typeface="Bernard MT Condensed" pitchFamily="18" charset="0"/>
              </a:rPr>
              <a:t>Pra </a:t>
            </a:r>
            <a:r>
              <a:rPr lang="pt-BR" sz="2800" b="1" dirty="0">
                <a:latin typeface="Bernard MT Condensed" pitchFamily="18" charset="0"/>
              </a:rPr>
              <a:t>fazer tua vontade,/ </a:t>
            </a:r>
            <a:r>
              <a:rPr lang="pt-BR" sz="2800" b="1" dirty="0" smtClean="0">
                <a:latin typeface="Bernard MT Condensed" pitchFamily="18" charset="0"/>
              </a:rPr>
              <a:t>pra vi­ver </a:t>
            </a:r>
            <a:r>
              <a:rPr lang="pt-BR" sz="2800" b="1" dirty="0">
                <a:latin typeface="Bernard MT Condensed" pitchFamily="18" charset="0"/>
              </a:rPr>
              <a:t>do teu amor./ Eis-me aqui, Senhor </a:t>
            </a:r>
            <a:r>
              <a:rPr lang="pt-BR" sz="2800" b="1" dirty="0" smtClean="0">
                <a:latin typeface="Bernard MT Condensed" pitchFamily="18" charset="0"/>
              </a:rPr>
              <a:t>.</a:t>
            </a:r>
            <a:endParaRPr lang="pt-BR" sz="2800" b="1" dirty="0">
              <a:latin typeface="Bernard MT Condensed" pitchFamily="18" charset="0"/>
            </a:endParaRPr>
          </a:p>
          <a:p>
            <a:pPr algn="ctr"/>
            <a:r>
              <a:rPr lang="pt-BR" sz="2800" dirty="0">
                <a:latin typeface="Bernard MT Condensed" pitchFamily="18" charset="0"/>
              </a:rPr>
              <a:t>1. O Senhor é o Pastor que me conduz,/ por cami­nho nunca visto me enviou </a:t>
            </a:r>
            <a:r>
              <a:rPr lang="pt-BR" sz="2800" dirty="0" smtClean="0">
                <a:latin typeface="Bernard MT Condensed" pitchFamily="18" charset="0"/>
              </a:rPr>
              <a:t>./ </a:t>
            </a:r>
            <a:r>
              <a:rPr lang="pt-BR" sz="2800" dirty="0">
                <a:latin typeface="Bernard MT Condensed" pitchFamily="18" charset="0"/>
              </a:rPr>
              <a:t>Sou chamado a ser fermento, sal e </a:t>
            </a:r>
            <a:r>
              <a:rPr lang="pt-BR" sz="2800" dirty="0" smtClean="0">
                <a:latin typeface="Bernard MT Condensed" pitchFamily="18" charset="0"/>
              </a:rPr>
              <a:t>luz./ </a:t>
            </a:r>
            <a:r>
              <a:rPr lang="pt-BR" sz="2800" dirty="0">
                <a:latin typeface="Bernard MT Condensed" pitchFamily="18" charset="0"/>
              </a:rPr>
              <a:t>E por isso respondi: aqui estou!</a:t>
            </a:r>
          </a:p>
          <a:p>
            <a:pPr algn="ctr"/>
            <a:r>
              <a:rPr lang="pt-BR" sz="2800" dirty="0">
                <a:latin typeface="Bernard MT Condensed" pitchFamily="18" charset="0"/>
              </a:rPr>
              <a:t>2. Ele pôs em minha boca uma canção </a:t>
            </a:r>
            <a:r>
              <a:rPr lang="pt-BR" sz="2800" dirty="0" smtClean="0">
                <a:latin typeface="Bernard MT Condensed" pitchFamily="18" charset="0"/>
              </a:rPr>
              <a:t>,/ </a:t>
            </a:r>
            <a:r>
              <a:rPr lang="pt-BR" sz="2800" dirty="0">
                <a:latin typeface="Bernard MT Condensed" pitchFamily="18" charset="0"/>
              </a:rPr>
              <a:t>me ungiu como profeta e trovador/ da história e da vida do meu povo/ e por isso respondi: aqui estou!</a:t>
            </a:r>
          </a:p>
          <a:p>
            <a:pPr algn="ctr"/>
            <a:r>
              <a:rPr lang="pt-BR" sz="2800" dirty="0">
                <a:latin typeface="Bernard MT Condensed" pitchFamily="18" charset="0"/>
              </a:rPr>
              <a:t>3. Ponho a minha confiança no Senhor,/ da Esperança sou chamado a ser sinal,/ seu ouvido se inclinou ao meu clamor </a:t>
            </a:r>
            <a:r>
              <a:rPr lang="pt-BR" sz="2800" dirty="0" smtClean="0">
                <a:latin typeface="Bernard MT Condensed" pitchFamily="18" charset="0"/>
              </a:rPr>
              <a:t>/ </a:t>
            </a:r>
            <a:r>
              <a:rPr lang="pt-BR" sz="2800" dirty="0">
                <a:latin typeface="Bernard MT Condensed" pitchFamily="18" charset="0"/>
              </a:rPr>
              <a:t>e por isso respondi: aqui estou!</a:t>
            </a:r>
          </a:p>
        </p:txBody>
      </p:sp>
      <p:pic>
        <p:nvPicPr>
          <p:cNvPr id="4098" name="Picture 2" descr="C:\Users\Paroquia\Pictures\´camin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188640"/>
            <a:ext cx="219573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roquia\Pictures\vo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90404"/>
            <a:ext cx="1980652" cy="14868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51920" y="188640"/>
            <a:ext cx="5292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Bernard MT Condensed" pitchFamily="18" charset="0"/>
              </a:rPr>
              <a:t>Ré - </a:t>
            </a:r>
            <a:r>
              <a:rPr lang="pt-BR" sz="3600" dirty="0" smtClean="0">
                <a:latin typeface="Bernard MT Condensed" pitchFamily="18" charset="0"/>
              </a:rPr>
              <a:t>1</a:t>
            </a:r>
            <a:r>
              <a:rPr lang="pt-BR" sz="3600" dirty="0">
                <a:latin typeface="Bernard MT Condensed" pitchFamily="18" charset="0"/>
              </a:rPr>
              <a:t>. Decidi me colocar a serviço do Senhor./ Um convite Ele me fez: Ser sinal do seu amor.</a:t>
            </a:r>
          </a:p>
          <a:p>
            <a:pPr algn="ctr"/>
            <a:r>
              <a:rPr lang="pt-BR" sz="3600" b="1" dirty="0">
                <a:latin typeface="Bernard MT Condensed" pitchFamily="18" charset="0"/>
              </a:rPr>
              <a:t>Ref.: Eu vou seguir o meu Senhor./ Aleluia, aleluia. (Bis)</a:t>
            </a:r>
            <a:endParaRPr lang="pt-BR" sz="3600" dirty="0">
              <a:latin typeface="Bernard MT Condensed" pitchFamily="18" charset="0"/>
            </a:endParaRPr>
          </a:p>
          <a:p>
            <a:pPr algn="ctr"/>
            <a:r>
              <a:rPr lang="pt-BR" sz="3600" dirty="0">
                <a:latin typeface="Bernard MT Condensed" pitchFamily="18" charset="0"/>
              </a:rPr>
              <a:t>2. Faltam ainda operários na seara do Senhor./ É preciso que eu me esforce pra testemunhar o amor.</a:t>
            </a:r>
          </a:p>
        </p:txBody>
      </p:sp>
      <p:pic>
        <p:nvPicPr>
          <p:cNvPr id="6146" name="Picture 2" descr="C:\Users\Paroquia\Pictures\pap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7656"/>
            <a:ext cx="4032448" cy="52482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60841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Bernard MT Condensed" pitchFamily="18" charset="0"/>
              </a:rPr>
              <a:t>Dó - </a:t>
            </a:r>
            <a:r>
              <a:rPr lang="pt-BR" sz="2800" b="1" dirty="0" smtClean="0">
                <a:latin typeface="Bernard MT Condensed" pitchFamily="18" charset="0"/>
              </a:rPr>
              <a:t>Ref</a:t>
            </a:r>
            <a:r>
              <a:rPr lang="pt-BR" sz="2800" b="1" dirty="0">
                <a:latin typeface="Bernard MT Condensed" pitchFamily="18" charset="0"/>
              </a:rPr>
              <a:t>.: </a:t>
            </a:r>
            <a:r>
              <a:rPr lang="pt-BR" sz="2800" b="1" dirty="0">
                <a:solidFill>
                  <a:schemeClr val="tx2"/>
                </a:solidFill>
                <a:latin typeface="Bernard MT Condensed" pitchFamily="18" charset="0"/>
              </a:rPr>
              <a:t>O Senhor é meu Pastor e nada, nada me faltará!/ O Senhor é meu Pastor e nada, </a:t>
            </a:r>
            <a:r>
              <a:rPr lang="pt-BR" sz="2800" b="1" dirty="0" smtClean="0">
                <a:solidFill>
                  <a:schemeClr val="tx2"/>
                </a:solidFill>
                <a:latin typeface="Bernard MT Condensed" pitchFamily="18" charset="0"/>
              </a:rPr>
              <a:t>nada, </a:t>
            </a:r>
            <a:r>
              <a:rPr lang="pt-BR" sz="2800" b="1" dirty="0">
                <a:solidFill>
                  <a:schemeClr val="tx2"/>
                </a:solidFill>
                <a:latin typeface="Bernard MT Condensed" pitchFamily="18" charset="0"/>
              </a:rPr>
              <a:t>me faltará! </a:t>
            </a:r>
            <a:r>
              <a:rPr lang="pt-BR" sz="2800" b="1" dirty="0">
                <a:latin typeface="Bernard MT Condensed" pitchFamily="18" charset="0"/>
              </a:rPr>
              <a:t>(Bis</a:t>
            </a:r>
            <a:r>
              <a:rPr lang="pt-BR" sz="2800" b="1" dirty="0" smtClean="0">
                <a:latin typeface="Bernard MT Condensed" pitchFamily="18" charset="0"/>
              </a:rPr>
              <a:t>)</a:t>
            </a:r>
          </a:p>
          <a:p>
            <a:pPr algn="ctr"/>
            <a:endParaRPr lang="pt-BR" sz="2800" b="1" dirty="0">
              <a:latin typeface="Bernard MT Condensed" pitchFamily="18" charset="0"/>
            </a:endParaRPr>
          </a:p>
          <a:p>
            <a:pPr algn="ctr"/>
            <a:r>
              <a:rPr lang="pt-BR" sz="2800" dirty="0">
                <a:latin typeface="Bernard MT Condensed" pitchFamily="18" charset="0"/>
              </a:rPr>
              <a:t>1. Já me deu o suficiente nesta vida, não peço mais./ </a:t>
            </a:r>
            <a:r>
              <a:rPr lang="pt-BR" sz="2800" b="1" dirty="0">
                <a:latin typeface="Bernard MT Condensed" pitchFamily="18" charset="0"/>
              </a:rPr>
              <a:t>/:Já me deu o suficiente, já me deu o suficiente,/ já me deu amor e paz.:/</a:t>
            </a:r>
            <a:endParaRPr lang="pt-BR" sz="2800" dirty="0">
              <a:latin typeface="Bernard MT Condensed" pitchFamily="18" charset="0"/>
            </a:endParaRPr>
          </a:p>
          <a:p>
            <a:pPr algn="ctr"/>
            <a:r>
              <a:rPr lang="pt-BR" sz="2800" dirty="0">
                <a:solidFill>
                  <a:srgbClr val="FF0000"/>
                </a:solidFill>
                <a:latin typeface="Bernard MT Condensed" pitchFamily="18" charset="0"/>
              </a:rPr>
              <a:t>2. Por caminhos pontilhados de perigos, vou sem temor./ </a:t>
            </a:r>
            <a:r>
              <a:rPr lang="pt-BR" sz="2800" b="1" dirty="0">
                <a:solidFill>
                  <a:srgbClr val="FF0000"/>
                </a:solidFill>
                <a:latin typeface="Bernard MT Condensed" pitchFamily="18" charset="0"/>
              </a:rPr>
              <a:t>/:Sei que Deus está comigo, sei que Deus é meu amigo,/ sei que Deus é meu Pastor.:/</a:t>
            </a:r>
            <a:endParaRPr lang="pt-BR" sz="2800" dirty="0">
              <a:solidFill>
                <a:srgbClr val="FF0000"/>
              </a:solidFill>
              <a:latin typeface="Bernard MT Condensed" pitchFamily="18" charset="0"/>
            </a:endParaRPr>
          </a:p>
          <a:p>
            <a:pPr algn="ctr"/>
            <a:r>
              <a:rPr lang="pt-BR" sz="2800" dirty="0">
                <a:latin typeface="Bernard MT Condensed" pitchFamily="18" charset="0"/>
              </a:rPr>
              <a:t>3. Tua voz e teu cajado me conduzem, estou em paz./ </a:t>
            </a:r>
            <a:r>
              <a:rPr lang="pt-BR" sz="2800" b="1" dirty="0">
                <a:latin typeface="Bernard MT Condensed" pitchFamily="18" charset="0"/>
              </a:rPr>
              <a:t>/:Só te peço em confiança que me dês perseverança,/ não te peço nada mais.:/</a:t>
            </a:r>
            <a:endParaRPr lang="pt-BR" sz="2800" dirty="0">
              <a:latin typeface="Bernard MT Condensed" pitchFamily="18" charset="0"/>
            </a:endParaRPr>
          </a:p>
        </p:txBody>
      </p:sp>
      <p:pic>
        <p:nvPicPr>
          <p:cNvPr id="2050" name="Picture 2" descr="C:\Users\Paroquia\Pictures\jesus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7" y="61686"/>
            <a:ext cx="3367314" cy="33673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roquia\Pictures\jesusO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7" y="3356992"/>
            <a:ext cx="3367313" cy="35010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9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909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260648"/>
            <a:ext cx="8136904" cy="2232248"/>
          </a:xfrm>
          <a:prstGeom prst="round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Celebração</a:t>
            </a:r>
            <a:r>
              <a:rPr lang="pt-BR" sz="4000" dirty="0" smtClean="0"/>
              <a:t>: </a:t>
            </a:r>
          </a:p>
          <a:p>
            <a:pPr algn="ctr"/>
            <a:r>
              <a:rPr lang="pt-BR" sz="4800" dirty="0" smtClean="0">
                <a:latin typeface="Algerian" pitchFamily="82" charset="0"/>
              </a:rPr>
              <a:t>Amor e serviço: a identidade cristã!</a:t>
            </a:r>
            <a:endParaRPr lang="pt-BR" sz="4800" dirty="0">
              <a:latin typeface="Algerian" pitchFamily="82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2492896"/>
            <a:ext cx="4968552" cy="42930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rgbClr val="FF0000"/>
                </a:solidFill>
                <a:latin typeface="Bernard MT Condensed" pitchFamily="18" charset="0"/>
              </a:rPr>
              <a:t>Dó </a:t>
            </a:r>
            <a:r>
              <a:rPr lang="pt-BR" sz="5400" dirty="0" smtClean="0">
                <a:latin typeface="Bernard MT Condensed" pitchFamily="18" charset="0"/>
              </a:rPr>
              <a:t>- Onde reina amor, fraterno amor. Onde reina amor. Deus aí está!</a:t>
            </a:r>
            <a:endParaRPr lang="pt-BR" sz="5400" dirty="0">
              <a:latin typeface="Bernard MT Condensed" pitchFamily="18" charset="0"/>
            </a:endParaRPr>
          </a:p>
        </p:txBody>
      </p:sp>
      <p:pic>
        <p:nvPicPr>
          <p:cNvPr id="5" name="Picture 2" descr="http://t0.gstatic.com/images?q=tbn:ANd9GcSASQWatFU2Gq-MceoqWOd70gHbjHiT7taMMc3Vxyop7-IBdbZ_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436096" y="2505040"/>
            <a:ext cx="3704966" cy="428095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8215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lgerian" pitchFamily="82" charset="0"/>
              </a:rPr>
              <a:t>Palavra de salvação somente o céu tem pra dar </a:t>
            </a:r>
            <a:br>
              <a:rPr lang="pt-BR" sz="4800" dirty="0">
                <a:latin typeface="Algerian" pitchFamily="82" charset="0"/>
              </a:rPr>
            </a:br>
            <a:r>
              <a:rPr lang="pt-BR" sz="4800" dirty="0">
                <a:latin typeface="Algerian" pitchFamily="82" charset="0"/>
              </a:rPr>
              <a:t>Por isso meu coração </a:t>
            </a:r>
            <a:r>
              <a:rPr lang="pt-BR" sz="4800" dirty="0" smtClean="0">
                <a:latin typeface="Algerian" pitchFamily="82" charset="0"/>
              </a:rPr>
              <a:t>/:se </a:t>
            </a:r>
            <a:r>
              <a:rPr lang="pt-BR" sz="4800" dirty="0">
                <a:latin typeface="Algerian" pitchFamily="82" charset="0"/>
              </a:rPr>
              <a:t>abre para </a:t>
            </a:r>
            <a:r>
              <a:rPr lang="pt-BR" sz="4800" dirty="0" smtClean="0">
                <a:latin typeface="Algerian" pitchFamily="82" charset="0"/>
              </a:rPr>
              <a:t>escutar:/(3x)</a:t>
            </a:r>
            <a:endParaRPr lang="pt-BR" sz="4800" dirty="0">
              <a:latin typeface="Algerian" pitchFamily="82" charset="0"/>
            </a:endParaRPr>
          </a:p>
        </p:txBody>
      </p:sp>
      <p:pic>
        <p:nvPicPr>
          <p:cNvPr id="3074" name="Picture 2" descr="C:\Users\Paroquia\Pictures\bi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3995936" cy="3888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roquia\Pictures\cora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4" y="3816424"/>
            <a:ext cx="4211506" cy="3284984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4292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1206</Words>
  <Application>Microsoft Office PowerPoint</Application>
  <PresentationFormat>Apresentação na tela (4:3)</PresentationFormat>
  <Paragraphs>61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Paroquia</dc:creator>
  <cp:lastModifiedBy>ADM</cp:lastModifiedBy>
  <cp:revision>43</cp:revision>
  <dcterms:created xsi:type="dcterms:W3CDTF">2015-03-07T12:59:54Z</dcterms:created>
  <dcterms:modified xsi:type="dcterms:W3CDTF">2015-04-27T11:37:28Z</dcterms:modified>
</cp:coreProperties>
</file>